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8"/>
  </p:notesMasterIdLst>
  <p:sldIdLst>
    <p:sldId id="256" r:id="rId2"/>
    <p:sldId id="297" r:id="rId3"/>
    <p:sldId id="260" r:id="rId4"/>
    <p:sldId id="258" r:id="rId5"/>
    <p:sldId id="257" r:id="rId6"/>
    <p:sldId id="298" r:id="rId7"/>
  </p:sldIdLst>
  <p:sldSz cx="9144000" cy="6858000" type="screen4x3"/>
  <p:notesSz cx="6645275" cy="97758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3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3BE23-8AB0-448C-B495-3A256EA910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F308206-6A61-4B30-BAF4-10881BD094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600" dirty="0">
              <a:solidFill>
                <a:schemeClr val="bg1"/>
              </a:solidFill>
            </a:rPr>
            <a:t>Podrška unaprjeđenju radnih aktivnosti za zatvorenike/osuđenike, uključujući aktivnosti malog poduzetništva i zadruga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dirty="0">
            <a:solidFill>
              <a:schemeClr val="bg1"/>
            </a:solidFill>
          </a:endParaRPr>
        </a:p>
      </dgm:t>
    </dgm:pt>
    <dgm:pt modelId="{080E693A-5E57-409D-AF1B-8912085D34CB}" type="parTrans" cxnId="{EA32D33D-AFCD-46E0-8E20-E9F4CF445E1A}">
      <dgm:prSet/>
      <dgm:spPr/>
      <dgm:t>
        <a:bodyPr/>
        <a:lstStyle/>
        <a:p>
          <a:endParaRPr lang="hr-HR"/>
        </a:p>
      </dgm:t>
    </dgm:pt>
    <dgm:pt modelId="{41317888-28F2-4B20-B7EB-74C6B0F27412}" type="sibTrans" cxnId="{EA32D33D-AFCD-46E0-8E20-E9F4CF445E1A}">
      <dgm:prSet/>
      <dgm:spPr/>
      <dgm:t>
        <a:bodyPr/>
        <a:lstStyle/>
        <a:p>
          <a:endParaRPr lang="hr-HR"/>
        </a:p>
      </dgm:t>
    </dgm:pt>
    <dgm:pt modelId="{2BBF8311-8953-4BEA-96F9-B407DBC132E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realizaciji aktivnosti slobodnog vremena za zatvorenike (sportsko-rekreativne, kulturno-umjetničke aktivnosti i dr. aktivnosti)</a:t>
          </a:r>
        </a:p>
      </dgm:t>
    </dgm:pt>
    <dgm:pt modelId="{C6FB996B-150F-483B-9604-97AA1EDB4EDA}" type="parTrans" cxnId="{91DF2D24-30FD-48CD-910B-E837FD2816DE}">
      <dgm:prSet/>
      <dgm:spPr/>
      <dgm:t>
        <a:bodyPr/>
        <a:lstStyle/>
        <a:p>
          <a:endParaRPr lang="hr-HR"/>
        </a:p>
      </dgm:t>
    </dgm:pt>
    <dgm:pt modelId="{FD7270A2-CC5F-4391-98EC-57152CC64FF8}" type="sibTrans" cxnId="{91DF2D24-30FD-48CD-910B-E837FD2816DE}">
      <dgm:prSet/>
      <dgm:spPr/>
      <dgm:t>
        <a:bodyPr/>
        <a:lstStyle/>
        <a:p>
          <a:endParaRPr lang="hr-HR"/>
        </a:p>
      </dgm:t>
    </dgm:pt>
    <dgm:pt modelId="{DC3C0BAF-36C2-4E83-9414-EE820B7D601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unaprjeđenju i provođenju formalnog i neformalnog obrazovanja zatvorenika i maloljetnika</a:t>
          </a:r>
        </a:p>
      </dgm:t>
    </dgm:pt>
    <dgm:pt modelId="{7FBCA79D-1406-4D7B-B964-61E690A0C475}" type="parTrans" cxnId="{36EA7D4F-D9D5-40A0-9E74-BC2D638FD15D}">
      <dgm:prSet/>
      <dgm:spPr/>
      <dgm:t>
        <a:bodyPr/>
        <a:lstStyle/>
        <a:p>
          <a:endParaRPr lang="hr-HR"/>
        </a:p>
      </dgm:t>
    </dgm:pt>
    <dgm:pt modelId="{37D6701A-CC92-4EBE-A21B-57023A001FDB}" type="sibTrans" cxnId="{36EA7D4F-D9D5-40A0-9E74-BC2D638FD15D}">
      <dgm:prSet/>
      <dgm:spPr/>
      <dgm:t>
        <a:bodyPr/>
        <a:lstStyle/>
        <a:p>
          <a:endParaRPr lang="hr-HR"/>
        </a:p>
      </dgm:t>
    </dgm:pt>
    <dgm:pt modelId="{7C93F5B6-F0BD-404E-B1A4-C0BAB19CB5A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unaprjeđenju i provođenju posebnih programa tretmana zatvorenika/osuđenika</a:t>
          </a:r>
        </a:p>
      </dgm:t>
    </dgm:pt>
    <dgm:pt modelId="{A3425837-466C-4FA3-A858-DAE0E5015876}" type="parTrans" cxnId="{8E4886FC-EE43-44B1-BF74-3F35FC550124}">
      <dgm:prSet/>
      <dgm:spPr/>
      <dgm:t>
        <a:bodyPr/>
        <a:lstStyle/>
        <a:p>
          <a:endParaRPr lang="hr-HR"/>
        </a:p>
      </dgm:t>
    </dgm:pt>
    <dgm:pt modelId="{B223677C-401B-438D-A2A0-A9A77A6C1DC5}" type="sibTrans" cxnId="{8E4886FC-EE43-44B1-BF74-3F35FC550124}">
      <dgm:prSet/>
      <dgm:spPr/>
      <dgm:t>
        <a:bodyPr/>
        <a:lstStyle/>
        <a:p>
          <a:endParaRPr lang="hr-HR"/>
        </a:p>
      </dgm:t>
    </dgm:pt>
    <dgm:pt modelId="{7A202562-00A4-4138-84E8-4D0D6B4E2D8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Aktivnosti podržavanja socijalnih veza koje pridonose općem cilju natječaja</a:t>
          </a:r>
        </a:p>
      </dgm:t>
    </dgm:pt>
    <dgm:pt modelId="{5E861586-2D55-4FB8-850C-938C7F6C2C17}" type="parTrans" cxnId="{0FF4BAC6-08C3-461D-AAD1-442BB704AAE2}">
      <dgm:prSet/>
      <dgm:spPr/>
      <dgm:t>
        <a:bodyPr/>
        <a:lstStyle/>
        <a:p>
          <a:endParaRPr lang="hr-HR"/>
        </a:p>
      </dgm:t>
    </dgm:pt>
    <dgm:pt modelId="{DBC8F693-5971-410E-A56E-85552ED3AFF3}" type="sibTrans" cxnId="{0FF4BAC6-08C3-461D-AAD1-442BB704AAE2}">
      <dgm:prSet/>
      <dgm:spPr/>
      <dgm:t>
        <a:bodyPr/>
        <a:lstStyle/>
        <a:p>
          <a:endParaRPr lang="hr-HR"/>
        </a:p>
      </dgm:t>
    </dgm:pt>
    <dgm:pt modelId="{68B6A1BF-FC3E-4FE2-869B-8B58982B05B0}">
      <dgm:prSet custT="1"/>
      <dgm:spPr/>
      <dgm:t>
        <a:bodyPr/>
        <a:lstStyle/>
        <a:p>
          <a:r>
            <a:rPr lang="pl-PL" sz="1600" dirty="0">
              <a:solidFill>
                <a:schemeClr val="bg1"/>
              </a:solidFill>
            </a:rPr>
            <a:t>Pružanje podrške u postpenalnom prihvatu (uključujući smještaj)</a:t>
          </a:r>
          <a:endParaRPr lang="hr-HR" sz="1600" dirty="0">
            <a:solidFill>
              <a:schemeClr val="bg1"/>
            </a:solidFill>
          </a:endParaRPr>
        </a:p>
      </dgm:t>
    </dgm:pt>
    <dgm:pt modelId="{2C53B2CF-CC3E-45EE-9453-4BFD88A0DF20}" type="parTrans" cxnId="{4E7E18C7-C084-442C-BDAE-E21BED8AEB35}">
      <dgm:prSet/>
      <dgm:spPr/>
      <dgm:t>
        <a:bodyPr/>
        <a:lstStyle/>
        <a:p>
          <a:endParaRPr lang="hr-HR"/>
        </a:p>
      </dgm:t>
    </dgm:pt>
    <dgm:pt modelId="{7E89C710-30B7-4D0B-907F-EDE72B9304E7}" type="sibTrans" cxnId="{4E7E18C7-C084-442C-BDAE-E21BED8AEB35}">
      <dgm:prSet/>
      <dgm:spPr/>
      <dgm:t>
        <a:bodyPr/>
        <a:lstStyle/>
        <a:p>
          <a:endParaRPr lang="hr-HR"/>
        </a:p>
      </dgm:t>
    </dgm:pt>
    <dgm:pt modelId="{BFB09097-86CD-4072-A325-BAD01C9D47A0}" type="pres">
      <dgm:prSet presAssocID="{4133BE23-8AB0-448C-B495-3A256EA910E3}" presName="linear" presStyleCnt="0">
        <dgm:presLayoutVars>
          <dgm:dir/>
          <dgm:animLvl val="lvl"/>
          <dgm:resizeHandles val="exact"/>
        </dgm:presLayoutVars>
      </dgm:prSet>
      <dgm:spPr/>
    </dgm:pt>
    <dgm:pt modelId="{8E1FDBF7-22C2-4ED8-AB72-F48F0B4A552E}" type="pres">
      <dgm:prSet presAssocID="{BF308206-6A61-4B30-BAF4-10881BD09486}" presName="parentLin" presStyleCnt="0"/>
      <dgm:spPr/>
    </dgm:pt>
    <dgm:pt modelId="{023B9093-A6FE-4E7D-A6A6-CE9A4A26284D}" type="pres">
      <dgm:prSet presAssocID="{BF308206-6A61-4B30-BAF4-10881BD09486}" presName="parentLeftMargin" presStyleLbl="node1" presStyleIdx="0" presStyleCnt="6"/>
      <dgm:spPr/>
    </dgm:pt>
    <dgm:pt modelId="{F8320CB0-E32B-45D0-8B08-54340E56E53B}" type="pres">
      <dgm:prSet presAssocID="{BF308206-6A61-4B30-BAF4-10881BD09486}" presName="parentText" presStyleLbl="node1" presStyleIdx="0" presStyleCnt="6" custScaleX="142857" custScaleY="158195">
        <dgm:presLayoutVars>
          <dgm:chMax val="0"/>
          <dgm:bulletEnabled val="1"/>
        </dgm:presLayoutVars>
      </dgm:prSet>
      <dgm:spPr/>
    </dgm:pt>
    <dgm:pt modelId="{D1C8A905-D8E2-4A21-BD80-D6CCD1DD78BE}" type="pres">
      <dgm:prSet presAssocID="{BF308206-6A61-4B30-BAF4-10881BD09486}" presName="negativeSpace" presStyleCnt="0"/>
      <dgm:spPr/>
    </dgm:pt>
    <dgm:pt modelId="{C0EE7B43-65F4-4460-B624-02F7CDA7F86B}" type="pres">
      <dgm:prSet presAssocID="{BF308206-6A61-4B30-BAF4-10881BD09486}" presName="childText" presStyleLbl="conFgAcc1" presStyleIdx="0" presStyleCnt="6">
        <dgm:presLayoutVars>
          <dgm:bulletEnabled val="1"/>
        </dgm:presLayoutVars>
      </dgm:prSet>
      <dgm:spPr/>
    </dgm:pt>
    <dgm:pt modelId="{50ABBFA0-6C66-4A31-BAE4-3D68CE6C97B9}" type="pres">
      <dgm:prSet presAssocID="{41317888-28F2-4B20-B7EB-74C6B0F27412}" presName="spaceBetweenRectangles" presStyleCnt="0"/>
      <dgm:spPr/>
    </dgm:pt>
    <dgm:pt modelId="{EBE72D7D-A150-4E68-8FF0-00FE2BD781BD}" type="pres">
      <dgm:prSet presAssocID="{2BBF8311-8953-4BEA-96F9-B407DBC132E2}" presName="parentLin" presStyleCnt="0"/>
      <dgm:spPr/>
    </dgm:pt>
    <dgm:pt modelId="{4E1B4AB7-8595-4AA8-BFE7-57133709828F}" type="pres">
      <dgm:prSet presAssocID="{2BBF8311-8953-4BEA-96F9-B407DBC132E2}" presName="parentLeftMargin" presStyleLbl="node1" presStyleIdx="0" presStyleCnt="6"/>
      <dgm:spPr/>
    </dgm:pt>
    <dgm:pt modelId="{601A3A25-3352-4786-BEB0-750320F90C87}" type="pres">
      <dgm:prSet presAssocID="{2BBF8311-8953-4BEA-96F9-B407DBC132E2}" presName="parentText" presStyleLbl="node1" presStyleIdx="1" presStyleCnt="6" custScaleX="142857" custScaleY="143515">
        <dgm:presLayoutVars>
          <dgm:chMax val="0"/>
          <dgm:bulletEnabled val="1"/>
        </dgm:presLayoutVars>
      </dgm:prSet>
      <dgm:spPr/>
    </dgm:pt>
    <dgm:pt modelId="{DC8553F3-CCB1-48D9-8963-5EAEAB1BFC95}" type="pres">
      <dgm:prSet presAssocID="{2BBF8311-8953-4BEA-96F9-B407DBC132E2}" presName="negativeSpace" presStyleCnt="0"/>
      <dgm:spPr/>
    </dgm:pt>
    <dgm:pt modelId="{E07D0C1A-D866-4540-85AB-8B7A61B8454C}" type="pres">
      <dgm:prSet presAssocID="{2BBF8311-8953-4BEA-96F9-B407DBC132E2}" presName="childText" presStyleLbl="conFgAcc1" presStyleIdx="1" presStyleCnt="6">
        <dgm:presLayoutVars>
          <dgm:bulletEnabled val="1"/>
        </dgm:presLayoutVars>
      </dgm:prSet>
      <dgm:spPr/>
    </dgm:pt>
    <dgm:pt modelId="{D05257F0-02DE-43D9-8EB6-FD0A0708AFD2}" type="pres">
      <dgm:prSet presAssocID="{FD7270A2-CC5F-4391-98EC-57152CC64FF8}" presName="spaceBetweenRectangles" presStyleCnt="0"/>
      <dgm:spPr/>
    </dgm:pt>
    <dgm:pt modelId="{45A734CD-A4BE-4381-A85F-A21911110183}" type="pres">
      <dgm:prSet presAssocID="{DC3C0BAF-36C2-4E83-9414-EE820B7D601A}" presName="parentLin" presStyleCnt="0"/>
      <dgm:spPr/>
    </dgm:pt>
    <dgm:pt modelId="{9417BD96-0951-419F-BE39-B8A3C504F4DA}" type="pres">
      <dgm:prSet presAssocID="{DC3C0BAF-36C2-4E83-9414-EE820B7D601A}" presName="parentLeftMargin" presStyleLbl="node1" presStyleIdx="1" presStyleCnt="6"/>
      <dgm:spPr/>
    </dgm:pt>
    <dgm:pt modelId="{A414B3E1-F961-4191-82DE-18C11E5DD921}" type="pres">
      <dgm:prSet presAssocID="{DC3C0BAF-36C2-4E83-9414-EE820B7D601A}" presName="parentText" presStyleLbl="node1" presStyleIdx="2" presStyleCnt="6" custScaleX="142857" custScaleY="169107">
        <dgm:presLayoutVars>
          <dgm:chMax val="0"/>
          <dgm:bulletEnabled val="1"/>
        </dgm:presLayoutVars>
      </dgm:prSet>
      <dgm:spPr/>
    </dgm:pt>
    <dgm:pt modelId="{16979E26-CC51-48EE-9D6A-D571337A4226}" type="pres">
      <dgm:prSet presAssocID="{DC3C0BAF-36C2-4E83-9414-EE820B7D601A}" presName="negativeSpace" presStyleCnt="0"/>
      <dgm:spPr/>
    </dgm:pt>
    <dgm:pt modelId="{AF17CA5D-1E1E-490D-93D7-E09821228464}" type="pres">
      <dgm:prSet presAssocID="{DC3C0BAF-36C2-4E83-9414-EE820B7D601A}" presName="childText" presStyleLbl="conFgAcc1" presStyleIdx="2" presStyleCnt="6" custFlipVert="1" custScaleX="99729" custScaleY="89343">
        <dgm:presLayoutVars>
          <dgm:bulletEnabled val="1"/>
        </dgm:presLayoutVars>
      </dgm:prSet>
      <dgm:spPr/>
    </dgm:pt>
    <dgm:pt modelId="{0142E9F8-24F2-4998-ACF4-0CDE0D291B3F}" type="pres">
      <dgm:prSet presAssocID="{37D6701A-CC92-4EBE-A21B-57023A001FDB}" presName="spaceBetweenRectangles" presStyleCnt="0"/>
      <dgm:spPr/>
    </dgm:pt>
    <dgm:pt modelId="{B07C1B04-E536-4296-91FA-DEADA1E0AD82}" type="pres">
      <dgm:prSet presAssocID="{7C93F5B6-F0BD-404E-B1A4-C0BAB19CB5A6}" presName="parentLin" presStyleCnt="0"/>
      <dgm:spPr/>
    </dgm:pt>
    <dgm:pt modelId="{EA06FF16-4FCA-4EAB-9CA7-687C766588B8}" type="pres">
      <dgm:prSet presAssocID="{7C93F5B6-F0BD-404E-B1A4-C0BAB19CB5A6}" presName="parentLeftMargin" presStyleLbl="node1" presStyleIdx="2" presStyleCnt="6"/>
      <dgm:spPr/>
    </dgm:pt>
    <dgm:pt modelId="{7B1981DF-6633-4CD4-A011-22B27FA98D4F}" type="pres">
      <dgm:prSet presAssocID="{7C93F5B6-F0BD-404E-B1A4-C0BAB19CB5A6}" presName="parentText" presStyleLbl="node1" presStyleIdx="3" presStyleCnt="6" custScaleX="142857" custScaleY="119387">
        <dgm:presLayoutVars>
          <dgm:chMax val="0"/>
          <dgm:bulletEnabled val="1"/>
        </dgm:presLayoutVars>
      </dgm:prSet>
      <dgm:spPr/>
    </dgm:pt>
    <dgm:pt modelId="{365FCFF6-D1C6-427B-BB1B-9B85C9994838}" type="pres">
      <dgm:prSet presAssocID="{7C93F5B6-F0BD-404E-B1A4-C0BAB19CB5A6}" presName="negativeSpace" presStyleCnt="0"/>
      <dgm:spPr/>
    </dgm:pt>
    <dgm:pt modelId="{4D2ECED2-93B4-4E61-893F-28C28B9AEC75}" type="pres">
      <dgm:prSet presAssocID="{7C93F5B6-F0BD-404E-B1A4-C0BAB19CB5A6}" presName="childText" presStyleLbl="conFgAcc1" presStyleIdx="3" presStyleCnt="6">
        <dgm:presLayoutVars>
          <dgm:bulletEnabled val="1"/>
        </dgm:presLayoutVars>
      </dgm:prSet>
      <dgm:spPr/>
    </dgm:pt>
    <dgm:pt modelId="{A26AEE80-9966-404F-8F65-C2FE8062F1F0}" type="pres">
      <dgm:prSet presAssocID="{B223677C-401B-438D-A2A0-A9A77A6C1DC5}" presName="spaceBetweenRectangles" presStyleCnt="0"/>
      <dgm:spPr/>
    </dgm:pt>
    <dgm:pt modelId="{2F7DFDF7-E10F-4DD7-A789-49CDA7D257F6}" type="pres">
      <dgm:prSet presAssocID="{68B6A1BF-FC3E-4FE2-869B-8B58982B05B0}" presName="parentLin" presStyleCnt="0"/>
      <dgm:spPr/>
    </dgm:pt>
    <dgm:pt modelId="{A4CC18AB-21F3-4C03-A82B-D14DD70FEDA8}" type="pres">
      <dgm:prSet presAssocID="{68B6A1BF-FC3E-4FE2-869B-8B58982B05B0}" presName="parentLeftMargin" presStyleLbl="node1" presStyleIdx="3" presStyleCnt="6"/>
      <dgm:spPr/>
    </dgm:pt>
    <dgm:pt modelId="{A877D863-165F-4BB3-992D-ADCDE91F44D2}" type="pres">
      <dgm:prSet presAssocID="{68B6A1BF-FC3E-4FE2-869B-8B58982B05B0}" presName="parentText" presStyleLbl="node1" presStyleIdx="4" presStyleCnt="6" custScaleX="142857" custScaleY="121306">
        <dgm:presLayoutVars>
          <dgm:chMax val="0"/>
          <dgm:bulletEnabled val="1"/>
        </dgm:presLayoutVars>
      </dgm:prSet>
      <dgm:spPr/>
    </dgm:pt>
    <dgm:pt modelId="{6C9D623A-B025-4FDA-B2E2-BE7D00D60FD1}" type="pres">
      <dgm:prSet presAssocID="{68B6A1BF-FC3E-4FE2-869B-8B58982B05B0}" presName="negativeSpace" presStyleCnt="0"/>
      <dgm:spPr/>
    </dgm:pt>
    <dgm:pt modelId="{06B7651D-145E-481A-99D4-8589D37824E9}" type="pres">
      <dgm:prSet presAssocID="{68B6A1BF-FC3E-4FE2-869B-8B58982B05B0}" presName="childText" presStyleLbl="conFgAcc1" presStyleIdx="4" presStyleCnt="6">
        <dgm:presLayoutVars>
          <dgm:bulletEnabled val="1"/>
        </dgm:presLayoutVars>
      </dgm:prSet>
      <dgm:spPr/>
    </dgm:pt>
    <dgm:pt modelId="{088127BE-60F5-4E04-96BF-B3D35A16A661}" type="pres">
      <dgm:prSet presAssocID="{7E89C710-30B7-4D0B-907F-EDE72B9304E7}" presName="spaceBetweenRectangles" presStyleCnt="0"/>
      <dgm:spPr/>
    </dgm:pt>
    <dgm:pt modelId="{283EDB70-B52D-40A7-9BEC-3D7F691961C8}" type="pres">
      <dgm:prSet presAssocID="{7A202562-00A4-4138-84E8-4D0D6B4E2D84}" presName="parentLin" presStyleCnt="0"/>
      <dgm:spPr/>
    </dgm:pt>
    <dgm:pt modelId="{DB226A58-7F44-4ACB-8573-0590B6E5AD63}" type="pres">
      <dgm:prSet presAssocID="{7A202562-00A4-4138-84E8-4D0D6B4E2D84}" presName="parentLeftMargin" presStyleLbl="node1" presStyleIdx="4" presStyleCnt="6"/>
      <dgm:spPr/>
    </dgm:pt>
    <dgm:pt modelId="{BE8F31AF-D649-4B5B-B7A1-C152EEE659AC}" type="pres">
      <dgm:prSet presAssocID="{7A202562-00A4-4138-84E8-4D0D6B4E2D84}" presName="parentText" presStyleLbl="node1" presStyleIdx="5" presStyleCnt="6" custScaleX="142857" custScaleY="111033">
        <dgm:presLayoutVars>
          <dgm:chMax val="0"/>
          <dgm:bulletEnabled val="1"/>
        </dgm:presLayoutVars>
      </dgm:prSet>
      <dgm:spPr/>
    </dgm:pt>
    <dgm:pt modelId="{E449B808-A44D-4407-92F8-53A9932C53D3}" type="pres">
      <dgm:prSet presAssocID="{7A202562-00A4-4138-84E8-4D0D6B4E2D84}" presName="negativeSpace" presStyleCnt="0"/>
      <dgm:spPr/>
    </dgm:pt>
    <dgm:pt modelId="{4C7A1219-8CD9-4D56-8AAC-2FFBD67F1698}" type="pres">
      <dgm:prSet presAssocID="{7A202562-00A4-4138-84E8-4D0D6B4E2D8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9889020-E17F-49DB-A96C-ED86B22E7E33}" type="presOf" srcId="{BF308206-6A61-4B30-BAF4-10881BD09486}" destId="{F8320CB0-E32B-45D0-8B08-54340E56E53B}" srcOrd="1" destOrd="0" presId="urn:microsoft.com/office/officeart/2005/8/layout/list1"/>
    <dgm:cxn modelId="{91DF2D24-30FD-48CD-910B-E837FD2816DE}" srcId="{4133BE23-8AB0-448C-B495-3A256EA910E3}" destId="{2BBF8311-8953-4BEA-96F9-B407DBC132E2}" srcOrd="1" destOrd="0" parTransId="{C6FB996B-150F-483B-9604-97AA1EDB4EDA}" sibTransId="{FD7270A2-CC5F-4391-98EC-57152CC64FF8}"/>
    <dgm:cxn modelId="{FFF9E326-8E4B-4910-B42E-230BBA10F356}" type="presOf" srcId="{7C93F5B6-F0BD-404E-B1A4-C0BAB19CB5A6}" destId="{7B1981DF-6633-4CD4-A011-22B27FA98D4F}" srcOrd="1" destOrd="0" presId="urn:microsoft.com/office/officeart/2005/8/layout/list1"/>
    <dgm:cxn modelId="{5B67742E-67A3-4807-B865-627A7DEEB6FA}" type="presOf" srcId="{2BBF8311-8953-4BEA-96F9-B407DBC132E2}" destId="{4E1B4AB7-8595-4AA8-BFE7-57133709828F}" srcOrd="0" destOrd="0" presId="urn:microsoft.com/office/officeart/2005/8/layout/list1"/>
    <dgm:cxn modelId="{EA32D33D-AFCD-46E0-8E20-E9F4CF445E1A}" srcId="{4133BE23-8AB0-448C-B495-3A256EA910E3}" destId="{BF308206-6A61-4B30-BAF4-10881BD09486}" srcOrd="0" destOrd="0" parTransId="{080E693A-5E57-409D-AF1B-8912085D34CB}" sibTransId="{41317888-28F2-4B20-B7EB-74C6B0F27412}"/>
    <dgm:cxn modelId="{8A70CF3E-E9FE-4D6E-B5FF-9E51483DBBC5}" type="presOf" srcId="{DC3C0BAF-36C2-4E83-9414-EE820B7D601A}" destId="{9417BD96-0951-419F-BE39-B8A3C504F4DA}" srcOrd="0" destOrd="0" presId="urn:microsoft.com/office/officeart/2005/8/layout/list1"/>
    <dgm:cxn modelId="{B477C942-3B0C-4B60-8596-9AEA3EFC163E}" type="presOf" srcId="{7C93F5B6-F0BD-404E-B1A4-C0BAB19CB5A6}" destId="{EA06FF16-4FCA-4EAB-9CA7-687C766588B8}" srcOrd="0" destOrd="0" presId="urn:microsoft.com/office/officeart/2005/8/layout/list1"/>
    <dgm:cxn modelId="{36EA7D4F-D9D5-40A0-9E74-BC2D638FD15D}" srcId="{4133BE23-8AB0-448C-B495-3A256EA910E3}" destId="{DC3C0BAF-36C2-4E83-9414-EE820B7D601A}" srcOrd="2" destOrd="0" parTransId="{7FBCA79D-1406-4D7B-B964-61E690A0C475}" sibTransId="{37D6701A-CC92-4EBE-A21B-57023A001FDB}"/>
    <dgm:cxn modelId="{DE467950-2AE8-40D4-80ED-562ABE612E6F}" type="presOf" srcId="{2BBF8311-8953-4BEA-96F9-B407DBC132E2}" destId="{601A3A25-3352-4786-BEB0-750320F90C87}" srcOrd="1" destOrd="0" presId="urn:microsoft.com/office/officeart/2005/8/layout/list1"/>
    <dgm:cxn modelId="{CC01E857-28CC-454D-B5FA-CC02D2E3D383}" type="presOf" srcId="{68B6A1BF-FC3E-4FE2-869B-8B58982B05B0}" destId="{A4CC18AB-21F3-4C03-A82B-D14DD70FEDA8}" srcOrd="0" destOrd="0" presId="urn:microsoft.com/office/officeart/2005/8/layout/list1"/>
    <dgm:cxn modelId="{DE04D996-8242-43A3-AB90-AA94FB71BF6F}" type="presOf" srcId="{68B6A1BF-FC3E-4FE2-869B-8B58982B05B0}" destId="{A877D863-165F-4BB3-992D-ADCDE91F44D2}" srcOrd="1" destOrd="0" presId="urn:microsoft.com/office/officeart/2005/8/layout/list1"/>
    <dgm:cxn modelId="{67F391B6-1D7D-475D-AF94-1DAA53AAC602}" type="presOf" srcId="{7A202562-00A4-4138-84E8-4D0D6B4E2D84}" destId="{BE8F31AF-D649-4B5B-B7A1-C152EEE659AC}" srcOrd="1" destOrd="0" presId="urn:microsoft.com/office/officeart/2005/8/layout/list1"/>
    <dgm:cxn modelId="{1A90E7C2-B471-4DB4-9B9F-65ADC58CB71B}" type="presOf" srcId="{7A202562-00A4-4138-84E8-4D0D6B4E2D84}" destId="{DB226A58-7F44-4ACB-8573-0590B6E5AD63}" srcOrd="0" destOrd="0" presId="urn:microsoft.com/office/officeart/2005/8/layout/list1"/>
    <dgm:cxn modelId="{9DC73FC5-F3CD-4072-9CE6-89F27F27607C}" type="presOf" srcId="{4133BE23-8AB0-448C-B495-3A256EA910E3}" destId="{BFB09097-86CD-4072-A325-BAD01C9D47A0}" srcOrd="0" destOrd="0" presId="urn:microsoft.com/office/officeart/2005/8/layout/list1"/>
    <dgm:cxn modelId="{0FF4BAC6-08C3-461D-AAD1-442BB704AAE2}" srcId="{4133BE23-8AB0-448C-B495-3A256EA910E3}" destId="{7A202562-00A4-4138-84E8-4D0D6B4E2D84}" srcOrd="5" destOrd="0" parTransId="{5E861586-2D55-4FB8-850C-938C7F6C2C17}" sibTransId="{DBC8F693-5971-410E-A56E-85552ED3AFF3}"/>
    <dgm:cxn modelId="{4E7E18C7-C084-442C-BDAE-E21BED8AEB35}" srcId="{4133BE23-8AB0-448C-B495-3A256EA910E3}" destId="{68B6A1BF-FC3E-4FE2-869B-8B58982B05B0}" srcOrd="4" destOrd="0" parTransId="{2C53B2CF-CC3E-45EE-9453-4BFD88A0DF20}" sibTransId="{7E89C710-30B7-4D0B-907F-EDE72B9304E7}"/>
    <dgm:cxn modelId="{6A304BE2-08F7-455D-8833-9CEEE4B2C0C8}" type="presOf" srcId="{DC3C0BAF-36C2-4E83-9414-EE820B7D601A}" destId="{A414B3E1-F961-4191-82DE-18C11E5DD921}" srcOrd="1" destOrd="0" presId="urn:microsoft.com/office/officeart/2005/8/layout/list1"/>
    <dgm:cxn modelId="{18C8D9E6-97D8-4A0A-BE5D-3D3EFAE7C455}" type="presOf" srcId="{BF308206-6A61-4B30-BAF4-10881BD09486}" destId="{023B9093-A6FE-4E7D-A6A6-CE9A4A26284D}" srcOrd="0" destOrd="0" presId="urn:microsoft.com/office/officeart/2005/8/layout/list1"/>
    <dgm:cxn modelId="{8E4886FC-EE43-44B1-BF74-3F35FC550124}" srcId="{4133BE23-8AB0-448C-B495-3A256EA910E3}" destId="{7C93F5B6-F0BD-404E-B1A4-C0BAB19CB5A6}" srcOrd="3" destOrd="0" parTransId="{A3425837-466C-4FA3-A858-DAE0E5015876}" sibTransId="{B223677C-401B-438D-A2A0-A9A77A6C1DC5}"/>
    <dgm:cxn modelId="{AD919DB4-A2D5-4E2A-AE38-47CDCD54C2C8}" type="presParOf" srcId="{BFB09097-86CD-4072-A325-BAD01C9D47A0}" destId="{8E1FDBF7-22C2-4ED8-AB72-F48F0B4A552E}" srcOrd="0" destOrd="0" presId="urn:microsoft.com/office/officeart/2005/8/layout/list1"/>
    <dgm:cxn modelId="{D629B4D8-4268-4E09-B17F-200DB6434A85}" type="presParOf" srcId="{8E1FDBF7-22C2-4ED8-AB72-F48F0B4A552E}" destId="{023B9093-A6FE-4E7D-A6A6-CE9A4A26284D}" srcOrd="0" destOrd="0" presId="urn:microsoft.com/office/officeart/2005/8/layout/list1"/>
    <dgm:cxn modelId="{06983443-73BC-4682-AF85-3F06DFEBD6B5}" type="presParOf" srcId="{8E1FDBF7-22C2-4ED8-AB72-F48F0B4A552E}" destId="{F8320CB0-E32B-45D0-8B08-54340E56E53B}" srcOrd="1" destOrd="0" presId="urn:microsoft.com/office/officeart/2005/8/layout/list1"/>
    <dgm:cxn modelId="{DA6861BA-1D09-4F57-AAD8-61A45262D628}" type="presParOf" srcId="{BFB09097-86CD-4072-A325-BAD01C9D47A0}" destId="{D1C8A905-D8E2-4A21-BD80-D6CCD1DD78BE}" srcOrd="1" destOrd="0" presId="urn:microsoft.com/office/officeart/2005/8/layout/list1"/>
    <dgm:cxn modelId="{E1CDA234-BF7D-4E8F-B15B-234A3EB3FC9C}" type="presParOf" srcId="{BFB09097-86CD-4072-A325-BAD01C9D47A0}" destId="{C0EE7B43-65F4-4460-B624-02F7CDA7F86B}" srcOrd="2" destOrd="0" presId="urn:microsoft.com/office/officeart/2005/8/layout/list1"/>
    <dgm:cxn modelId="{913F4E19-85C1-42A1-8441-100BCB7D97FA}" type="presParOf" srcId="{BFB09097-86CD-4072-A325-BAD01C9D47A0}" destId="{50ABBFA0-6C66-4A31-BAE4-3D68CE6C97B9}" srcOrd="3" destOrd="0" presId="urn:microsoft.com/office/officeart/2005/8/layout/list1"/>
    <dgm:cxn modelId="{2EDA730D-3451-43DA-9551-90C3D8614A8C}" type="presParOf" srcId="{BFB09097-86CD-4072-A325-BAD01C9D47A0}" destId="{EBE72D7D-A150-4E68-8FF0-00FE2BD781BD}" srcOrd="4" destOrd="0" presId="urn:microsoft.com/office/officeart/2005/8/layout/list1"/>
    <dgm:cxn modelId="{A2543BAF-64C9-4DB9-AF01-E88D3E395C7B}" type="presParOf" srcId="{EBE72D7D-A150-4E68-8FF0-00FE2BD781BD}" destId="{4E1B4AB7-8595-4AA8-BFE7-57133709828F}" srcOrd="0" destOrd="0" presId="urn:microsoft.com/office/officeart/2005/8/layout/list1"/>
    <dgm:cxn modelId="{C728123A-CE28-42EB-A304-1AEFD102252B}" type="presParOf" srcId="{EBE72D7D-A150-4E68-8FF0-00FE2BD781BD}" destId="{601A3A25-3352-4786-BEB0-750320F90C87}" srcOrd="1" destOrd="0" presId="urn:microsoft.com/office/officeart/2005/8/layout/list1"/>
    <dgm:cxn modelId="{E11EBF25-D9FE-4980-8123-580FD52AB3F7}" type="presParOf" srcId="{BFB09097-86CD-4072-A325-BAD01C9D47A0}" destId="{DC8553F3-CCB1-48D9-8963-5EAEAB1BFC95}" srcOrd="5" destOrd="0" presId="urn:microsoft.com/office/officeart/2005/8/layout/list1"/>
    <dgm:cxn modelId="{A27E10D7-BAEE-4C91-B07E-D178DD17E345}" type="presParOf" srcId="{BFB09097-86CD-4072-A325-BAD01C9D47A0}" destId="{E07D0C1A-D866-4540-85AB-8B7A61B8454C}" srcOrd="6" destOrd="0" presId="urn:microsoft.com/office/officeart/2005/8/layout/list1"/>
    <dgm:cxn modelId="{DF1FE683-C48B-465F-AB80-8ED6473D6D5F}" type="presParOf" srcId="{BFB09097-86CD-4072-A325-BAD01C9D47A0}" destId="{D05257F0-02DE-43D9-8EB6-FD0A0708AFD2}" srcOrd="7" destOrd="0" presId="urn:microsoft.com/office/officeart/2005/8/layout/list1"/>
    <dgm:cxn modelId="{50E9921B-FE14-40BE-87B4-F83A99B811BF}" type="presParOf" srcId="{BFB09097-86CD-4072-A325-BAD01C9D47A0}" destId="{45A734CD-A4BE-4381-A85F-A21911110183}" srcOrd="8" destOrd="0" presId="urn:microsoft.com/office/officeart/2005/8/layout/list1"/>
    <dgm:cxn modelId="{B07FC1A4-FC88-43C0-B6A2-64A08D7DE462}" type="presParOf" srcId="{45A734CD-A4BE-4381-A85F-A21911110183}" destId="{9417BD96-0951-419F-BE39-B8A3C504F4DA}" srcOrd="0" destOrd="0" presId="urn:microsoft.com/office/officeart/2005/8/layout/list1"/>
    <dgm:cxn modelId="{214FF57D-11E5-4CFB-ABFC-92A94FFFA0AB}" type="presParOf" srcId="{45A734CD-A4BE-4381-A85F-A21911110183}" destId="{A414B3E1-F961-4191-82DE-18C11E5DD921}" srcOrd="1" destOrd="0" presId="urn:microsoft.com/office/officeart/2005/8/layout/list1"/>
    <dgm:cxn modelId="{4F972DD6-0CF8-4956-86D6-F454BBB54869}" type="presParOf" srcId="{BFB09097-86CD-4072-A325-BAD01C9D47A0}" destId="{16979E26-CC51-48EE-9D6A-D571337A4226}" srcOrd="9" destOrd="0" presId="urn:microsoft.com/office/officeart/2005/8/layout/list1"/>
    <dgm:cxn modelId="{744A9554-5AA0-414F-94B0-7843B7EB01B1}" type="presParOf" srcId="{BFB09097-86CD-4072-A325-BAD01C9D47A0}" destId="{AF17CA5D-1E1E-490D-93D7-E09821228464}" srcOrd="10" destOrd="0" presId="urn:microsoft.com/office/officeart/2005/8/layout/list1"/>
    <dgm:cxn modelId="{BBDC4A29-4480-419C-BB33-CC18BBA58CCF}" type="presParOf" srcId="{BFB09097-86CD-4072-A325-BAD01C9D47A0}" destId="{0142E9F8-24F2-4998-ACF4-0CDE0D291B3F}" srcOrd="11" destOrd="0" presId="urn:microsoft.com/office/officeart/2005/8/layout/list1"/>
    <dgm:cxn modelId="{1F18E46E-022B-4868-B9E0-D5F83331F3C5}" type="presParOf" srcId="{BFB09097-86CD-4072-A325-BAD01C9D47A0}" destId="{B07C1B04-E536-4296-91FA-DEADA1E0AD82}" srcOrd="12" destOrd="0" presId="urn:microsoft.com/office/officeart/2005/8/layout/list1"/>
    <dgm:cxn modelId="{5CA8A2B8-560B-4851-A16C-CC7DD9A5CC34}" type="presParOf" srcId="{B07C1B04-E536-4296-91FA-DEADA1E0AD82}" destId="{EA06FF16-4FCA-4EAB-9CA7-687C766588B8}" srcOrd="0" destOrd="0" presId="urn:microsoft.com/office/officeart/2005/8/layout/list1"/>
    <dgm:cxn modelId="{9C7E77AC-E6DD-4710-BDDE-DEAE1512E831}" type="presParOf" srcId="{B07C1B04-E536-4296-91FA-DEADA1E0AD82}" destId="{7B1981DF-6633-4CD4-A011-22B27FA98D4F}" srcOrd="1" destOrd="0" presId="urn:microsoft.com/office/officeart/2005/8/layout/list1"/>
    <dgm:cxn modelId="{2CEF5243-368C-43E4-B646-80F034B0F9CB}" type="presParOf" srcId="{BFB09097-86CD-4072-A325-BAD01C9D47A0}" destId="{365FCFF6-D1C6-427B-BB1B-9B85C9994838}" srcOrd="13" destOrd="0" presId="urn:microsoft.com/office/officeart/2005/8/layout/list1"/>
    <dgm:cxn modelId="{6002653A-E786-42C5-9FB7-5897725E542B}" type="presParOf" srcId="{BFB09097-86CD-4072-A325-BAD01C9D47A0}" destId="{4D2ECED2-93B4-4E61-893F-28C28B9AEC75}" srcOrd="14" destOrd="0" presId="urn:microsoft.com/office/officeart/2005/8/layout/list1"/>
    <dgm:cxn modelId="{089A789D-F01C-47ED-AC31-F1AB4E684C03}" type="presParOf" srcId="{BFB09097-86CD-4072-A325-BAD01C9D47A0}" destId="{A26AEE80-9966-404F-8F65-C2FE8062F1F0}" srcOrd="15" destOrd="0" presId="urn:microsoft.com/office/officeart/2005/8/layout/list1"/>
    <dgm:cxn modelId="{A6822544-9022-40A1-AABD-F2D572E7C97C}" type="presParOf" srcId="{BFB09097-86CD-4072-A325-BAD01C9D47A0}" destId="{2F7DFDF7-E10F-4DD7-A789-49CDA7D257F6}" srcOrd="16" destOrd="0" presId="urn:microsoft.com/office/officeart/2005/8/layout/list1"/>
    <dgm:cxn modelId="{89965F1D-1EE2-4661-9F66-6B542A077915}" type="presParOf" srcId="{2F7DFDF7-E10F-4DD7-A789-49CDA7D257F6}" destId="{A4CC18AB-21F3-4C03-A82B-D14DD70FEDA8}" srcOrd="0" destOrd="0" presId="urn:microsoft.com/office/officeart/2005/8/layout/list1"/>
    <dgm:cxn modelId="{AC6B2C7F-5E57-43C7-BAAC-6CFBF1196A85}" type="presParOf" srcId="{2F7DFDF7-E10F-4DD7-A789-49CDA7D257F6}" destId="{A877D863-165F-4BB3-992D-ADCDE91F44D2}" srcOrd="1" destOrd="0" presId="urn:microsoft.com/office/officeart/2005/8/layout/list1"/>
    <dgm:cxn modelId="{139CA2ED-D368-4147-9604-B5ECBD31AB55}" type="presParOf" srcId="{BFB09097-86CD-4072-A325-BAD01C9D47A0}" destId="{6C9D623A-B025-4FDA-B2E2-BE7D00D60FD1}" srcOrd="17" destOrd="0" presId="urn:microsoft.com/office/officeart/2005/8/layout/list1"/>
    <dgm:cxn modelId="{4B5BCF91-384F-4783-A20E-FDE928C0B234}" type="presParOf" srcId="{BFB09097-86CD-4072-A325-BAD01C9D47A0}" destId="{06B7651D-145E-481A-99D4-8589D37824E9}" srcOrd="18" destOrd="0" presId="urn:microsoft.com/office/officeart/2005/8/layout/list1"/>
    <dgm:cxn modelId="{1E301965-92C7-4C91-80D1-6C92C32005EB}" type="presParOf" srcId="{BFB09097-86CD-4072-A325-BAD01C9D47A0}" destId="{088127BE-60F5-4E04-96BF-B3D35A16A661}" srcOrd="19" destOrd="0" presId="urn:microsoft.com/office/officeart/2005/8/layout/list1"/>
    <dgm:cxn modelId="{D1695EB0-058A-4B8E-9DC9-681C32716618}" type="presParOf" srcId="{BFB09097-86CD-4072-A325-BAD01C9D47A0}" destId="{283EDB70-B52D-40A7-9BEC-3D7F691961C8}" srcOrd="20" destOrd="0" presId="urn:microsoft.com/office/officeart/2005/8/layout/list1"/>
    <dgm:cxn modelId="{AC13E6EC-0554-4489-8E1E-4F00A702281C}" type="presParOf" srcId="{283EDB70-B52D-40A7-9BEC-3D7F691961C8}" destId="{DB226A58-7F44-4ACB-8573-0590B6E5AD63}" srcOrd="0" destOrd="0" presId="urn:microsoft.com/office/officeart/2005/8/layout/list1"/>
    <dgm:cxn modelId="{43068788-D86D-4948-A242-6B6FDD95D4F5}" type="presParOf" srcId="{283EDB70-B52D-40A7-9BEC-3D7F691961C8}" destId="{BE8F31AF-D649-4B5B-B7A1-C152EEE659AC}" srcOrd="1" destOrd="0" presId="urn:microsoft.com/office/officeart/2005/8/layout/list1"/>
    <dgm:cxn modelId="{DB109994-117E-45FB-AFF8-BD526F0666EC}" type="presParOf" srcId="{BFB09097-86CD-4072-A325-BAD01C9D47A0}" destId="{E449B808-A44D-4407-92F8-53A9932C53D3}" srcOrd="21" destOrd="0" presId="urn:microsoft.com/office/officeart/2005/8/layout/list1"/>
    <dgm:cxn modelId="{6FA3B640-66EF-4704-BD09-ECB9E81419F0}" type="presParOf" srcId="{BFB09097-86CD-4072-A325-BAD01C9D47A0}" destId="{4C7A1219-8CD9-4D56-8AAC-2FFBD67F169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C1688-7553-494E-B841-FB26DD49E64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5C0CCD-9615-434A-A538-12AD7D8096BC}">
      <dgm:prSet phldrT="[Text]" custT="1"/>
      <dgm:spPr/>
      <dgm:t>
        <a:bodyPr/>
        <a:lstStyle/>
        <a:p>
          <a:r>
            <a:rPr lang="hr-HR" sz="2000" dirty="0"/>
            <a:t>Provedeno javno savjetovanje</a:t>
          </a:r>
        </a:p>
        <a:p>
          <a:r>
            <a:rPr lang="hr-HR" sz="2000" dirty="0" err="1"/>
            <a:t>Info</a:t>
          </a:r>
          <a:r>
            <a:rPr lang="hr-HR" sz="2000" dirty="0"/>
            <a:t>-udruge</a:t>
          </a:r>
        </a:p>
        <a:p>
          <a:r>
            <a:rPr lang="pl-PL" sz="2000" dirty="0">
              <a:solidFill>
                <a:schemeClr val="accent5">
                  <a:lumMod val="50000"/>
                </a:schemeClr>
              </a:solidFill>
            </a:rPr>
            <a:t>11.-21. rujna 2018.g</a:t>
          </a:r>
          <a:r>
            <a:rPr lang="hr-HR" sz="2000" dirty="0">
              <a:solidFill>
                <a:schemeClr val="accent5">
                  <a:lumMod val="50000"/>
                </a:schemeClr>
              </a:solidFill>
            </a:rPr>
            <a:t>.</a:t>
          </a:r>
        </a:p>
      </dgm:t>
    </dgm:pt>
    <dgm:pt modelId="{445B4E24-208A-4FA1-9BF3-35CF33611BEC}" type="parTrans" cxnId="{3E70DDAA-37F4-4B47-979A-938EAD59E64C}">
      <dgm:prSet/>
      <dgm:spPr/>
      <dgm:t>
        <a:bodyPr/>
        <a:lstStyle/>
        <a:p>
          <a:endParaRPr lang="hr-HR"/>
        </a:p>
      </dgm:t>
    </dgm:pt>
    <dgm:pt modelId="{F7EA61DD-4C9A-4B7D-853F-0BBD219A7503}" type="sibTrans" cxnId="{3E70DDAA-37F4-4B47-979A-938EAD59E64C}">
      <dgm:prSet/>
      <dgm:spPr/>
      <dgm:t>
        <a:bodyPr/>
        <a:lstStyle/>
        <a:p>
          <a:endParaRPr lang="hr-HR"/>
        </a:p>
      </dgm:t>
    </dgm:pt>
    <dgm:pt modelId="{C402EE1B-445C-4D6A-9051-1A795904145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2000" dirty="0"/>
            <a:t>Objava Javnog poziva</a:t>
          </a:r>
        </a:p>
        <a:p>
          <a:r>
            <a:rPr lang="hr-HR" sz="2000" dirty="0">
              <a:solidFill>
                <a:schemeClr val="accent5">
                  <a:lumMod val="50000"/>
                </a:schemeClr>
              </a:solidFill>
            </a:rPr>
            <a:t>Travanj/svibanj 2019.</a:t>
          </a:r>
        </a:p>
      </dgm:t>
    </dgm:pt>
    <dgm:pt modelId="{6C996A13-1AF3-4EBD-99C2-34F71FF7E35E}" type="parTrans" cxnId="{3AABE8F6-CAF3-43C0-9C36-2856B5B0BEEA}">
      <dgm:prSet/>
      <dgm:spPr/>
      <dgm:t>
        <a:bodyPr/>
        <a:lstStyle/>
        <a:p>
          <a:endParaRPr lang="hr-HR"/>
        </a:p>
      </dgm:t>
    </dgm:pt>
    <dgm:pt modelId="{36D44B93-7DBD-4707-BA1A-132AE60B253C}" type="sibTrans" cxnId="{3AABE8F6-CAF3-43C0-9C36-2856B5B0BEEA}">
      <dgm:prSet/>
      <dgm:spPr/>
      <dgm:t>
        <a:bodyPr/>
        <a:lstStyle/>
        <a:p>
          <a:endParaRPr lang="hr-HR"/>
        </a:p>
      </dgm:t>
    </dgm:pt>
    <dgm:pt modelId="{80F466C3-4F9A-4AA6-98FB-7513018AB54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2000" dirty="0"/>
            <a:t>Odluka o raspodjeli sredstava i početak provedbe aktivnosti</a:t>
          </a:r>
        </a:p>
      </dgm:t>
    </dgm:pt>
    <dgm:pt modelId="{1E440F9F-30B7-41BA-965C-E4C221E7BF5E}" type="parTrans" cxnId="{372B71E5-37FF-4EC3-AB96-02B56BD529FD}">
      <dgm:prSet/>
      <dgm:spPr/>
      <dgm:t>
        <a:bodyPr/>
        <a:lstStyle/>
        <a:p>
          <a:endParaRPr lang="hr-HR"/>
        </a:p>
      </dgm:t>
    </dgm:pt>
    <dgm:pt modelId="{E7ADF4B7-1F28-4011-B701-3B7892C71691}" type="sibTrans" cxnId="{372B71E5-37FF-4EC3-AB96-02B56BD529FD}">
      <dgm:prSet/>
      <dgm:spPr/>
      <dgm:t>
        <a:bodyPr/>
        <a:lstStyle/>
        <a:p>
          <a:endParaRPr lang="hr-HR"/>
        </a:p>
      </dgm:t>
    </dgm:pt>
    <dgm:pt modelId="{2925ACC0-0D04-40B6-BE87-9132071710F6}" type="pres">
      <dgm:prSet presAssocID="{02CC1688-7553-494E-B841-FB26DD49E641}" presName="CompostProcess" presStyleCnt="0">
        <dgm:presLayoutVars>
          <dgm:dir/>
          <dgm:resizeHandles val="exact"/>
        </dgm:presLayoutVars>
      </dgm:prSet>
      <dgm:spPr/>
    </dgm:pt>
    <dgm:pt modelId="{683BDB0D-A506-4F47-9B4F-9475B6CD5F67}" type="pres">
      <dgm:prSet presAssocID="{02CC1688-7553-494E-B841-FB26DD49E641}" presName="arrow" presStyleLbl="bgShp" presStyleIdx="0" presStyleCnt="1"/>
      <dgm:spPr/>
    </dgm:pt>
    <dgm:pt modelId="{EA85BF85-4607-46E3-BF77-501F0FCF8307}" type="pres">
      <dgm:prSet presAssocID="{02CC1688-7553-494E-B841-FB26DD49E641}" presName="linearProcess" presStyleCnt="0"/>
      <dgm:spPr/>
    </dgm:pt>
    <dgm:pt modelId="{7E855BDA-AAAA-4F15-92AB-8F5CAFB1B475}" type="pres">
      <dgm:prSet presAssocID="{615C0CCD-9615-434A-A538-12AD7D8096BC}" presName="textNode" presStyleLbl="node1" presStyleIdx="0" presStyleCnt="3">
        <dgm:presLayoutVars>
          <dgm:bulletEnabled val="1"/>
        </dgm:presLayoutVars>
      </dgm:prSet>
      <dgm:spPr/>
    </dgm:pt>
    <dgm:pt modelId="{0752C53F-6FBB-496C-9A33-9F3A303112AD}" type="pres">
      <dgm:prSet presAssocID="{F7EA61DD-4C9A-4B7D-853F-0BBD219A7503}" presName="sibTrans" presStyleCnt="0"/>
      <dgm:spPr/>
    </dgm:pt>
    <dgm:pt modelId="{8958E05D-551D-48C6-AD2B-28CC881B0BA3}" type="pres">
      <dgm:prSet presAssocID="{C402EE1B-445C-4D6A-9051-1A795904145B}" presName="textNode" presStyleLbl="node1" presStyleIdx="1" presStyleCnt="3">
        <dgm:presLayoutVars>
          <dgm:bulletEnabled val="1"/>
        </dgm:presLayoutVars>
      </dgm:prSet>
      <dgm:spPr/>
    </dgm:pt>
    <dgm:pt modelId="{2FCDFA8F-3031-4C81-AC6D-55060B0F7603}" type="pres">
      <dgm:prSet presAssocID="{36D44B93-7DBD-4707-BA1A-132AE60B253C}" presName="sibTrans" presStyleCnt="0"/>
      <dgm:spPr/>
    </dgm:pt>
    <dgm:pt modelId="{B3232FF6-BE67-4B4E-82FE-82A5A80EA79D}" type="pres">
      <dgm:prSet presAssocID="{80F466C3-4F9A-4AA6-98FB-7513018AB54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0ECFC21-EE00-4AF6-89AC-205AAFA7BDFC}" type="presOf" srcId="{615C0CCD-9615-434A-A538-12AD7D8096BC}" destId="{7E855BDA-AAAA-4F15-92AB-8F5CAFB1B475}" srcOrd="0" destOrd="0" presId="urn:microsoft.com/office/officeart/2005/8/layout/hProcess9"/>
    <dgm:cxn modelId="{3E70DDAA-37F4-4B47-979A-938EAD59E64C}" srcId="{02CC1688-7553-494E-B841-FB26DD49E641}" destId="{615C0CCD-9615-434A-A538-12AD7D8096BC}" srcOrd="0" destOrd="0" parTransId="{445B4E24-208A-4FA1-9BF3-35CF33611BEC}" sibTransId="{F7EA61DD-4C9A-4B7D-853F-0BBD219A7503}"/>
    <dgm:cxn modelId="{DA514ED2-A0AF-4809-8DE9-C2E7223AC071}" type="presOf" srcId="{02CC1688-7553-494E-B841-FB26DD49E641}" destId="{2925ACC0-0D04-40B6-BE87-9132071710F6}" srcOrd="0" destOrd="0" presId="urn:microsoft.com/office/officeart/2005/8/layout/hProcess9"/>
    <dgm:cxn modelId="{372B71E5-37FF-4EC3-AB96-02B56BD529FD}" srcId="{02CC1688-7553-494E-B841-FB26DD49E641}" destId="{80F466C3-4F9A-4AA6-98FB-7513018AB54B}" srcOrd="2" destOrd="0" parTransId="{1E440F9F-30B7-41BA-965C-E4C221E7BF5E}" sibTransId="{E7ADF4B7-1F28-4011-B701-3B7892C71691}"/>
    <dgm:cxn modelId="{FDA69AE7-86D7-4FC4-9E32-4FF151FEA3CD}" type="presOf" srcId="{80F466C3-4F9A-4AA6-98FB-7513018AB54B}" destId="{B3232FF6-BE67-4B4E-82FE-82A5A80EA79D}" srcOrd="0" destOrd="0" presId="urn:microsoft.com/office/officeart/2005/8/layout/hProcess9"/>
    <dgm:cxn modelId="{E7C59CF4-5F1A-42A1-8A1E-A819EA92FA67}" type="presOf" srcId="{C402EE1B-445C-4D6A-9051-1A795904145B}" destId="{8958E05D-551D-48C6-AD2B-28CC881B0BA3}" srcOrd="0" destOrd="0" presId="urn:microsoft.com/office/officeart/2005/8/layout/hProcess9"/>
    <dgm:cxn modelId="{3AABE8F6-CAF3-43C0-9C36-2856B5B0BEEA}" srcId="{02CC1688-7553-494E-B841-FB26DD49E641}" destId="{C402EE1B-445C-4D6A-9051-1A795904145B}" srcOrd="1" destOrd="0" parTransId="{6C996A13-1AF3-4EBD-99C2-34F71FF7E35E}" sibTransId="{36D44B93-7DBD-4707-BA1A-132AE60B253C}"/>
    <dgm:cxn modelId="{3F607112-ED80-4AB0-BA83-8BC0EC102123}" type="presParOf" srcId="{2925ACC0-0D04-40B6-BE87-9132071710F6}" destId="{683BDB0D-A506-4F47-9B4F-9475B6CD5F67}" srcOrd="0" destOrd="0" presId="urn:microsoft.com/office/officeart/2005/8/layout/hProcess9"/>
    <dgm:cxn modelId="{8E7E7378-A89E-4682-9F3F-2235090E5197}" type="presParOf" srcId="{2925ACC0-0D04-40B6-BE87-9132071710F6}" destId="{EA85BF85-4607-46E3-BF77-501F0FCF8307}" srcOrd="1" destOrd="0" presId="urn:microsoft.com/office/officeart/2005/8/layout/hProcess9"/>
    <dgm:cxn modelId="{3320F122-F028-46A9-9719-AB8C1A326E9A}" type="presParOf" srcId="{EA85BF85-4607-46E3-BF77-501F0FCF8307}" destId="{7E855BDA-AAAA-4F15-92AB-8F5CAFB1B475}" srcOrd="0" destOrd="0" presId="urn:microsoft.com/office/officeart/2005/8/layout/hProcess9"/>
    <dgm:cxn modelId="{5F16AF76-3BBE-42F5-BBBE-F5A752512A93}" type="presParOf" srcId="{EA85BF85-4607-46E3-BF77-501F0FCF8307}" destId="{0752C53F-6FBB-496C-9A33-9F3A303112AD}" srcOrd="1" destOrd="0" presId="urn:microsoft.com/office/officeart/2005/8/layout/hProcess9"/>
    <dgm:cxn modelId="{12341C46-6EA3-426F-AA71-D0D7796809ED}" type="presParOf" srcId="{EA85BF85-4607-46E3-BF77-501F0FCF8307}" destId="{8958E05D-551D-48C6-AD2B-28CC881B0BA3}" srcOrd="2" destOrd="0" presId="urn:microsoft.com/office/officeart/2005/8/layout/hProcess9"/>
    <dgm:cxn modelId="{975C1EDC-46C3-46A8-8B42-BAA3A7ECDE99}" type="presParOf" srcId="{EA85BF85-4607-46E3-BF77-501F0FCF8307}" destId="{2FCDFA8F-3031-4C81-AC6D-55060B0F7603}" srcOrd="3" destOrd="0" presId="urn:microsoft.com/office/officeart/2005/8/layout/hProcess9"/>
    <dgm:cxn modelId="{015C893A-0D4E-4021-93B6-743609AC1434}" type="presParOf" srcId="{EA85BF85-4607-46E3-BF77-501F0FCF8307}" destId="{B3232FF6-BE67-4B4E-82FE-82A5A80EA7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E7B43-65F4-4460-B624-02F7CDA7F86B}">
      <dsp:nvSpPr>
        <dsp:cNvPr id="0" name=""/>
        <dsp:cNvSpPr/>
      </dsp:nvSpPr>
      <dsp:spPr>
        <a:xfrm>
          <a:off x="0" y="607842"/>
          <a:ext cx="762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20CB0-E32B-45D0-8B08-54340E56E53B}">
      <dsp:nvSpPr>
        <dsp:cNvPr id="0" name=""/>
        <dsp:cNvSpPr/>
      </dsp:nvSpPr>
      <dsp:spPr>
        <a:xfrm>
          <a:off x="362768" y="128755"/>
          <a:ext cx="7255363" cy="700487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600" kern="1200" dirty="0">
              <a:solidFill>
                <a:schemeClr val="bg1"/>
              </a:solidFill>
            </a:rPr>
            <a:t>Podrška unaprjeđenju radnih aktivnosti za zatvorenike/osuđenike, uključujući aktivnosti malog poduzetništva i zadruga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kern="1200" dirty="0">
            <a:solidFill>
              <a:schemeClr val="bg1"/>
            </a:solidFill>
          </a:endParaRPr>
        </a:p>
      </dsp:txBody>
      <dsp:txXfrm>
        <a:off x="396963" y="162950"/>
        <a:ext cx="7186973" cy="632097"/>
      </dsp:txXfrm>
    </dsp:sp>
    <dsp:sp modelId="{E07D0C1A-D866-4540-85AB-8B7A61B8454C}">
      <dsp:nvSpPr>
        <dsp:cNvPr id="0" name=""/>
        <dsp:cNvSpPr/>
      </dsp:nvSpPr>
      <dsp:spPr>
        <a:xfrm>
          <a:off x="0" y="1480927"/>
          <a:ext cx="762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A3A25-3352-4786-BEB0-750320F90C87}">
      <dsp:nvSpPr>
        <dsp:cNvPr id="0" name=""/>
        <dsp:cNvSpPr/>
      </dsp:nvSpPr>
      <dsp:spPr>
        <a:xfrm>
          <a:off x="362768" y="1066842"/>
          <a:ext cx="7255363" cy="63548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>
              <a:solidFill>
                <a:schemeClr val="bg1"/>
              </a:solidFill>
            </a:rPr>
            <a:t>Podrška realizaciji aktivnosti slobodnog vremena za zatvorenike (sportsko-rekreativne, kulturno-umjetničke aktivnosti i dr. aktivnosti)</a:t>
          </a:r>
        </a:p>
      </dsp:txBody>
      <dsp:txXfrm>
        <a:off x="393790" y="1097864"/>
        <a:ext cx="7193319" cy="573440"/>
      </dsp:txXfrm>
    </dsp:sp>
    <dsp:sp modelId="{AF17CA5D-1E1E-490D-93D7-E09821228464}">
      <dsp:nvSpPr>
        <dsp:cNvPr id="0" name=""/>
        <dsp:cNvSpPr/>
      </dsp:nvSpPr>
      <dsp:spPr>
        <a:xfrm flipV="1">
          <a:off x="0" y="2467333"/>
          <a:ext cx="7599349" cy="3377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4B3E1-F961-4191-82DE-18C11E5DD921}">
      <dsp:nvSpPr>
        <dsp:cNvPr id="0" name=""/>
        <dsp:cNvSpPr/>
      </dsp:nvSpPr>
      <dsp:spPr>
        <a:xfrm>
          <a:off x="362768" y="1939927"/>
          <a:ext cx="7255363" cy="748805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>
              <a:solidFill>
                <a:schemeClr val="bg1"/>
              </a:solidFill>
            </a:rPr>
            <a:t>Podrška unaprjeđenju i provođenju formalnog i neformalnog obrazovanja zatvorenika i maloljetnika</a:t>
          </a:r>
        </a:p>
      </dsp:txBody>
      <dsp:txXfrm>
        <a:off x="399322" y="1976481"/>
        <a:ext cx="7182255" cy="675697"/>
      </dsp:txXfrm>
    </dsp:sp>
    <dsp:sp modelId="{4D2ECED2-93B4-4E61-893F-28C28B9AEC75}">
      <dsp:nvSpPr>
        <dsp:cNvPr id="0" name=""/>
        <dsp:cNvSpPr/>
      </dsp:nvSpPr>
      <dsp:spPr>
        <a:xfrm>
          <a:off x="0" y="3193295"/>
          <a:ext cx="762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981DF-6633-4CD4-A011-22B27FA98D4F}">
      <dsp:nvSpPr>
        <dsp:cNvPr id="0" name=""/>
        <dsp:cNvSpPr/>
      </dsp:nvSpPr>
      <dsp:spPr>
        <a:xfrm>
          <a:off x="362768" y="2886049"/>
          <a:ext cx="7255363" cy="528645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>
              <a:solidFill>
                <a:schemeClr val="bg1"/>
              </a:solidFill>
            </a:rPr>
            <a:t>Podrška unaprjeđenju i provođenju posebnih programa tretmana zatvorenika/osuđenika</a:t>
          </a:r>
        </a:p>
      </dsp:txBody>
      <dsp:txXfrm>
        <a:off x="388574" y="2911855"/>
        <a:ext cx="7203751" cy="477033"/>
      </dsp:txXfrm>
    </dsp:sp>
    <dsp:sp modelId="{06B7651D-145E-481A-99D4-8589D37824E9}">
      <dsp:nvSpPr>
        <dsp:cNvPr id="0" name=""/>
        <dsp:cNvSpPr/>
      </dsp:nvSpPr>
      <dsp:spPr>
        <a:xfrm>
          <a:off x="0" y="3968038"/>
          <a:ext cx="762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7D863-165F-4BB3-992D-ADCDE91F44D2}">
      <dsp:nvSpPr>
        <dsp:cNvPr id="0" name=""/>
        <dsp:cNvSpPr/>
      </dsp:nvSpPr>
      <dsp:spPr>
        <a:xfrm>
          <a:off x="362768" y="3652295"/>
          <a:ext cx="7255363" cy="537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bg1"/>
              </a:solidFill>
            </a:rPr>
            <a:t>Pružanje podrške u postpenalnom prihvatu (uključujući smještaj)</a:t>
          </a:r>
          <a:endParaRPr lang="hr-HR" sz="1600" kern="1200" dirty="0">
            <a:solidFill>
              <a:schemeClr val="bg1"/>
            </a:solidFill>
          </a:endParaRPr>
        </a:p>
      </dsp:txBody>
      <dsp:txXfrm>
        <a:off x="388989" y="3678516"/>
        <a:ext cx="7202921" cy="484700"/>
      </dsp:txXfrm>
    </dsp:sp>
    <dsp:sp modelId="{4C7A1219-8CD9-4D56-8AAC-2FFBD67F1698}">
      <dsp:nvSpPr>
        <dsp:cNvPr id="0" name=""/>
        <dsp:cNvSpPr/>
      </dsp:nvSpPr>
      <dsp:spPr>
        <a:xfrm>
          <a:off x="0" y="4697292"/>
          <a:ext cx="762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F31AF-D649-4B5B-B7A1-C152EEE659AC}">
      <dsp:nvSpPr>
        <dsp:cNvPr id="0" name=""/>
        <dsp:cNvSpPr/>
      </dsp:nvSpPr>
      <dsp:spPr>
        <a:xfrm>
          <a:off x="362768" y="4427038"/>
          <a:ext cx="7255363" cy="49165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>
              <a:solidFill>
                <a:schemeClr val="bg1"/>
              </a:solidFill>
            </a:rPr>
            <a:t>Aktivnosti podržavanja socijalnih veza koje pridonose općem cilju natječaja</a:t>
          </a:r>
        </a:p>
      </dsp:txBody>
      <dsp:txXfrm>
        <a:off x="386769" y="4451039"/>
        <a:ext cx="7207361" cy="443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BDB0D-A506-4F47-9B4F-9475B6CD5F67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55BDA-AAAA-4F15-92AB-8F5CAFB1B475}">
      <dsp:nvSpPr>
        <dsp:cNvPr id="0" name=""/>
        <dsp:cNvSpPr/>
      </dsp:nvSpPr>
      <dsp:spPr>
        <a:xfrm>
          <a:off x="813" y="1440179"/>
          <a:ext cx="231497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Provedeno javno savjetovanje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 err="1"/>
            <a:t>Info</a:t>
          </a:r>
          <a:r>
            <a:rPr lang="hr-HR" sz="2000" kern="1200" dirty="0"/>
            <a:t>-udruge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accent5">
                  <a:lumMod val="50000"/>
                </a:schemeClr>
              </a:solidFill>
            </a:rPr>
            <a:t>11.-21. rujna 2018.g</a:t>
          </a:r>
          <a:r>
            <a:rPr lang="hr-HR" sz="2000" kern="1200" dirty="0">
              <a:solidFill>
                <a:schemeClr val="accent5">
                  <a:lumMod val="50000"/>
                </a:schemeClr>
              </a:solidFill>
            </a:rPr>
            <a:t>.</a:t>
          </a:r>
        </a:p>
      </dsp:txBody>
      <dsp:txXfrm>
        <a:off x="94551" y="1533917"/>
        <a:ext cx="2127498" cy="1732764"/>
      </dsp:txXfrm>
    </dsp:sp>
    <dsp:sp modelId="{8958E05D-551D-48C6-AD2B-28CC881B0BA3}">
      <dsp:nvSpPr>
        <dsp:cNvPr id="0" name=""/>
        <dsp:cNvSpPr/>
      </dsp:nvSpPr>
      <dsp:spPr>
        <a:xfrm>
          <a:off x="2652512" y="1440179"/>
          <a:ext cx="2314974" cy="19202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Objava Javnog poziva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chemeClr val="accent5">
                  <a:lumMod val="50000"/>
                </a:schemeClr>
              </a:solidFill>
            </a:rPr>
            <a:t>Travanj/svibanj 2019.</a:t>
          </a:r>
        </a:p>
      </dsp:txBody>
      <dsp:txXfrm>
        <a:off x="2746250" y="1533917"/>
        <a:ext cx="2127498" cy="1732764"/>
      </dsp:txXfrm>
    </dsp:sp>
    <dsp:sp modelId="{B3232FF6-BE67-4B4E-82FE-82A5A80EA79D}">
      <dsp:nvSpPr>
        <dsp:cNvPr id="0" name=""/>
        <dsp:cNvSpPr/>
      </dsp:nvSpPr>
      <dsp:spPr>
        <a:xfrm>
          <a:off x="5304211" y="1440179"/>
          <a:ext cx="2314974" cy="192024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Odluka o raspodjeli sredstava i početak provedbe aktivnosti</a:t>
          </a:r>
        </a:p>
      </dsp:txBody>
      <dsp:txXfrm>
        <a:off x="5397949" y="1533917"/>
        <a:ext cx="2127498" cy="1732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064D-4C6B-4597-B42E-83F8E78E1DE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481E8-049E-4894-AA3F-1E46BC95F1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6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81E8-049E-4894-AA3F-1E46BC95F15B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0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423C7A-3C79-4121-BF69-D99517BC0C77}" type="datetimeFigureOut">
              <a:rPr lang="hr-HR" smtClean="0"/>
              <a:t>12.2.2019.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-udruge@uzs.pravosudj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0801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/>
            </a:br>
            <a:r>
              <a:rPr lang="hr-HR" sz="2000" b="1" cap="all">
                <a:solidFill>
                  <a:schemeClr val="accent2">
                    <a:lumMod val="50000"/>
                  </a:schemeClr>
                </a:solidFill>
                <a:latin typeface="+mn-lt"/>
              </a:rPr>
              <a:t>Natječaj </a:t>
            </a:r>
            <a: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za financiranje projekata udruga usmjerenih pružanju podrške provođenju pojedinačnog programa postupanja/izvršavanja kazne zatvora</a:t>
            </a:r>
            <a:br>
              <a:rPr lang="hr-HR" sz="2000" b="1" cap="all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hr-HR" sz="2200" b="1" cap="all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560840" cy="1440160"/>
          </a:xfrm>
        </p:spPr>
        <p:txBody>
          <a:bodyPr>
            <a:noAutofit/>
          </a:bodyPr>
          <a:lstStyle/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Info dani 2019. </a:t>
            </a:r>
          </a:p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o natječajima za dodjelu bespovratnih sredstava projektima i programima organizacija civilnoga društva iz javnih izvora u 2019.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						</a:t>
            </a:r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</a:t>
            </a:r>
          </a:p>
          <a:p>
            <a:pPr algn="ctr"/>
            <a:endParaRPr lang="hr-HR" sz="10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22. veljače 2019.</a:t>
            </a:r>
            <a:endParaRPr lang="hr-HR" sz="1400" cap="all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hr-HR" sz="1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r-HR" sz="1400" b="1" cap="all" dirty="0">
                <a:solidFill>
                  <a:schemeClr val="accent2">
                    <a:lumMod val="50000"/>
                  </a:schemeClr>
                </a:solidFill>
              </a:rPr>
              <a:t>					</a:t>
            </a:r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hr-HR" sz="1800" b="1" dirty="0">
              <a:latin typeface="Arial Narrow" pitchFamily="34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hr-HR" sz="1600" b="1" cap="all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                      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3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pPr algn="ctr"/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hr-HR" u="sng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pl-PL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Područja financiranja projekata udruga u 2019. godini</a:t>
            </a:r>
            <a:r>
              <a:rPr lang="pl-PL" dirty="0">
                <a:latin typeface="Calibri" pitchFamily="34" charset="0"/>
                <a:cs typeface="Calibri" pitchFamily="34" charset="0"/>
              </a:rPr>
              <a:t>: Socijalna djelatnost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Opći cilj natječaja</a:t>
            </a:r>
            <a:r>
              <a:rPr lang="hr-HR" dirty="0">
                <a:latin typeface="Calibri" pitchFamily="34" charset="0"/>
                <a:cs typeface="Calibri" pitchFamily="34" charset="0"/>
              </a:rPr>
              <a:t>: Pružanje </a:t>
            </a:r>
            <a:r>
              <a:rPr lang="hr-HR" dirty="0"/>
              <a:t>podrške provođenju pojedinačnog programa postupanja/izvršavanja kazne zatvora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u="sng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Specifični ciljevi natječaja</a:t>
            </a:r>
            <a:r>
              <a:rPr lang="hr-HR" dirty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749808" lvl="1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1900" dirty="0">
                <a:latin typeface="Calibri" pitchFamily="34" charset="0"/>
                <a:cs typeface="Calibri" pitchFamily="34" charset="0"/>
              </a:rPr>
              <a:t>Osiguravanje </a:t>
            </a:r>
            <a:r>
              <a:rPr lang="hr-HR" sz="1900" dirty="0" err="1">
                <a:latin typeface="Calibri" pitchFamily="34" charset="0"/>
                <a:cs typeface="Calibri" pitchFamily="34" charset="0"/>
              </a:rPr>
              <a:t>postpenalnog</a:t>
            </a:r>
            <a:r>
              <a:rPr lang="hr-HR" sz="1900" dirty="0">
                <a:latin typeface="Calibri" pitchFamily="34" charset="0"/>
                <a:cs typeface="Calibri" pitchFamily="34" charset="0"/>
              </a:rPr>
              <a:t> prihvata</a:t>
            </a:r>
          </a:p>
          <a:p>
            <a:pPr marL="749808" lvl="1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1900" dirty="0">
                <a:latin typeface="Calibri" pitchFamily="34" charset="0"/>
                <a:cs typeface="Calibri" pitchFamily="34" charset="0"/>
              </a:rPr>
              <a:t>Unaprjeđenje programa za zatvorenike u području posebnih programa, rada, izobrazbe i smislenog provođenja slobodnog vremena</a:t>
            </a:r>
          </a:p>
          <a:p>
            <a:pPr marL="749808" lvl="1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1900" dirty="0">
                <a:latin typeface="Calibri" pitchFamily="34" charset="0"/>
                <a:cs typeface="Calibri" pitchFamily="34" charset="0"/>
              </a:rPr>
              <a:t>Pružanje podrške očuvanju obiteljskih veza zatvorenika te podržavanju kontakata djece s roditeljima zatvorenicima, </a:t>
            </a:r>
          </a:p>
          <a:p>
            <a:pPr marL="749808" lvl="1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1900" dirty="0">
                <a:latin typeface="Calibri" pitchFamily="34" charset="0"/>
                <a:cs typeface="Calibri" pitchFamily="34" charset="0"/>
              </a:rPr>
              <a:t>Povećanje kapaciteta službenika zatvorskog sustava za provođenje pojedinačnih programa izvršavanja kazne zatvora i odgojne mjere </a:t>
            </a:r>
          </a:p>
        </p:txBody>
      </p:sp>
    </p:spTree>
    <p:extLst>
      <p:ext uri="{BB962C8B-B14F-4D97-AF65-F5344CB8AC3E}">
        <p14:creationId xmlns:p14="http://schemas.microsoft.com/office/powerpoint/2010/main" val="242187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12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Strateški cilj(</a:t>
            </a:r>
            <a:r>
              <a:rPr lang="hr-HR" sz="2000" u="sng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evi</a:t>
            </a: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 Ministarstva pravosuđa čijem ostvarenju će doprinijeti natječaj: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 Jačanje zaštite ljudskih prava i temeljnih sloboda kroz unaprjeđenje tretmana zatvorenika (razvoj programa tretmana i suradnja s udrugama) 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rok za raspisivanje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travanj/svibanj 2019.</a:t>
            </a:r>
            <a:endParaRPr lang="hr-HR" sz="2000" dirty="0"/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iznos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3.100.000,00 kn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broj ugovora o dodjeli financijskih sredstava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15-20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najmanji iznos financiranja projekta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100.000,00 kn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najviši iznos financiranja projekta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200.000,00 kn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94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27" y="27529"/>
            <a:ext cx="7753672" cy="1143000"/>
          </a:xfrm>
        </p:spPr>
        <p:txBody>
          <a:bodyPr>
            <a:noAutofit/>
          </a:bodyPr>
          <a:lstStyle/>
          <a:p>
            <a:pPr algn="ctr"/>
            <a:r>
              <a:rPr lang="hr-HR" sz="2400" b="1" cap="all" dirty="0">
                <a:latin typeface="+mn-lt"/>
              </a:rPr>
              <a:t>INDIKATIVNI POPIS </a:t>
            </a:r>
            <a:r>
              <a:rPr lang="hr-HR" sz="2400" b="1" cap="all" dirty="0" err="1">
                <a:latin typeface="+mn-lt"/>
              </a:rPr>
              <a:t>PrioritetnIH</a:t>
            </a:r>
            <a:r>
              <a:rPr lang="hr-HR" sz="2400" b="1" cap="all" dirty="0">
                <a:latin typeface="+mn-lt"/>
              </a:rPr>
              <a:t> područja natječaja: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904144"/>
              </p:ext>
            </p:extLst>
          </p:nvPr>
        </p:nvGraphicFramePr>
        <p:xfrm>
          <a:off x="456401" y="826976"/>
          <a:ext cx="7620000" cy="52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F22440FB-B7F2-457B-94DA-9CCBFF49C62A}"/>
              </a:ext>
            </a:extLst>
          </p:cNvPr>
          <p:cNvSpPr/>
          <p:nvPr/>
        </p:nvSpPr>
        <p:spPr>
          <a:xfrm>
            <a:off x="858564" y="5949280"/>
            <a:ext cx="7255363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sz="1600" dirty="0"/>
              <a:t>Podrška povećanju kapaciteta službenika zatvorskog sustava i </a:t>
            </a:r>
            <a:r>
              <a:rPr lang="hr-HR" sz="1600" dirty="0" err="1"/>
              <a:t>probacije</a:t>
            </a:r>
            <a:r>
              <a:rPr lang="hr-HR" sz="1600" dirty="0"/>
              <a:t> za provođenje pojedinačnog programa postupanja/izvršavanja kazne zatvora </a:t>
            </a:r>
          </a:p>
        </p:txBody>
      </p:sp>
    </p:spTree>
    <p:extLst>
      <p:ext uri="{BB962C8B-B14F-4D97-AF65-F5344CB8AC3E}">
        <p14:creationId xmlns:p14="http://schemas.microsoft.com/office/powerpoint/2010/main" val="405548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  <a:endParaRPr lang="hr-HR" sz="2400" b="1" cap="all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97281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72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000" dirty="0"/>
              <a:t>Za sve dodatne informacije možete se javiti  </a:t>
            </a:r>
          </a:p>
          <a:p>
            <a:pPr marL="114300" indent="0" algn="ctr">
              <a:buNone/>
            </a:pPr>
            <a:r>
              <a:rPr lang="hr-HR" sz="2000" dirty="0"/>
              <a:t>elektroničkom poštom na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400" b="1" dirty="0">
                <a:solidFill>
                  <a:schemeClr val="bg2">
                    <a:lumMod val="25000"/>
                  </a:schemeClr>
                </a:solidFill>
                <a:hlinkClick r:id="rId2"/>
              </a:rPr>
              <a:t>info-udruge@uzs.pravosudje.hr</a:t>
            </a:r>
            <a:endParaRPr lang="hr-H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355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637</TotalTime>
  <Words>320</Words>
  <Application>Microsoft Office PowerPoint</Application>
  <PresentationFormat>Prikaz na zaslonu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Cambria</vt:lpstr>
      <vt:lpstr>Wingdings 3</vt:lpstr>
      <vt:lpstr>Adjacency</vt:lpstr>
      <vt:lpstr>          Natječaj za financiranje projekata udruga usmjerenih pružanju podrške provođenju pojedinačnog programa postupanja/izvršavanja kazne zatvora </vt:lpstr>
      <vt:lpstr>Ministarstvo pravosuđa Uprava za zatvorski sustav I PROBACIJU</vt:lpstr>
      <vt:lpstr>  Ministarstvo pravosuđa Uprava za zatvorski sustav  i probaciju</vt:lpstr>
      <vt:lpstr>INDIKATIVNI POPIS PrioritetnIH područja natječaja:</vt:lpstr>
      <vt:lpstr>Ministarstvo pravosuđa Uprava za zatvorski sustav I PROBACIJU</vt:lpstr>
      <vt:lpstr>  Ministarstvo pravosuđa Uprava za zatvorski sustav I PROBACIJU</vt:lpstr>
    </vt:vector>
  </TitlesOfParts>
  <Company>Ministarstvo pravosuđa 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Valentić</dc:creator>
  <cp:lastModifiedBy>Zvonimir Penić</cp:lastModifiedBy>
  <cp:revision>127</cp:revision>
  <cp:lastPrinted>2017-01-31T13:26:47Z</cp:lastPrinted>
  <dcterms:created xsi:type="dcterms:W3CDTF">2017-01-26T08:36:59Z</dcterms:created>
  <dcterms:modified xsi:type="dcterms:W3CDTF">2019-02-12T12:36:23Z</dcterms:modified>
</cp:coreProperties>
</file>